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9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FDBE20-82A5-48C6-9143-41F6162B9F3A}" type="doc">
      <dgm:prSet loTypeId="urn:microsoft.com/office/officeart/2005/8/layout/chevron1" loCatId="process" qsTypeId="urn:microsoft.com/office/officeart/2005/8/quickstyle/3d4" qsCatId="3D" csTypeId="urn:microsoft.com/office/officeart/2005/8/colors/accent5_2" csCatId="accent5" phldr="1"/>
      <dgm:spPr/>
    </dgm:pt>
    <dgm:pt modelId="{5ED9BC75-EC46-41DC-8347-909A28DF0A41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Participant &amp; Inputs</a:t>
          </a:r>
        </a:p>
      </dgm:t>
    </dgm:pt>
    <dgm:pt modelId="{DBD926AA-C9AC-4A54-9EBC-EA378D41B94A}" type="parTrans" cxnId="{7704F375-3DCF-43CF-BC75-CB2CBAD750A3}">
      <dgm:prSet/>
      <dgm:spPr/>
      <dgm:t>
        <a:bodyPr/>
        <a:lstStyle/>
        <a:p>
          <a:endParaRPr lang="en-US"/>
        </a:p>
      </dgm:t>
    </dgm:pt>
    <dgm:pt modelId="{222EAC15-2101-44ED-AF43-B158B29E6C69}" type="sibTrans" cxnId="{7704F375-3DCF-43CF-BC75-CB2CBAD750A3}">
      <dgm:prSet/>
      <dgm:spPr/>
      <dgm:t>
        <a:bodyPr/>
        <a:lstStyle/>
        <a:p>
          <a:endParaRPr lang="en-US"/>
        </a:p>
      </dgm:t>
    </dgm:pt>
    <dgm:pt modelId="{CBB7D066-B411-41EC-8A5A-DF3626C9FE95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Design Thinking</a:t>
          </a:r>
        </a:p>
      </dgm:t>
    </dgm:pt>
    <dgm:pt modelId="{9602391F-8911-47BC-8E74-FA3233F283D0}" type="parTrans" cxnId="{661E5DFD-484D-4307-9856-55D396723761}">
      <dgm:prSet/>
      <dgm:spPr/>
      <dgm:t>
        <a:bodyPr/>
        <a:lstStyle/>
        <a:p>
          <a:endParaRPr lang="en-US"/>
        </a:p>
      </dgm:t>
    </dgm:pt>
    <dgm:pt modelId="{378CFAF0-1623-4945-BF9B-257DC180C73E}" type="sibTrans" cxnId="{661E5DFD-484D-4307-9856-55D396723761}">
      <dgm:prSet/>
      <dgm:spPr/>
      <dgm:t>
        <a:bodyPr/>
        <a:lstStyle/>
        <a:p>
          <a:endParaRPr lang="en-US"/>
        </a:p>
      </dgm:t>
    </dgm:pt>
    <dgm:pt modelId="{33498FEE-C205-48A9-A512-4B4335799980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High Level Outputs</a:t>
          </a:r>
        </a:p>
      </dgm:t>
    </dgm:pt>
    <dgm:pt modelId="{EDB6DC38-9A1D-4C2B-A901-4E59819B788C}" type="parTrans" cxnId="{F78EB8D8-A8BF-41E7-A7C7-165CE0533197}">
      <dgm:prSet/>
      <dgm:spPr/>
      <dgm:t>
        <a:bodyPr/>
        <a:lstStyle/>
        <a:p>
          <a:endParaRPr lang="en-US"/>
        </a:p>
      </dgm:t>
    </dgm:pt>
    <dgm:pt modelId="{F2E34C3D-B721-4A4D-A504-63D4A4DC6F8F}" type="sibTrans" cxnId="{F78EB8D8-A8BF-41E7-A7C7-165CE0533197}">
      <dgm:prSet/>
      <dgm:spPr/>
      <dgm:t>
        <a:bodyPr/>
        <a:lstStyle/>
        <a:p>
          <a:endParaRPr lang="en-US"/>
        </a:p>
      </dgm:t>
    </dgm:pt>
    <dgm:pt modelId="{97EEBE39-7B80-4A4C-BBC5-89445B87E788}" type="pres">
      <dgm:prSet presAssocID="{BBFDBE20-82A5-48C6-9143-41F6162B9F3A}" presName="Name0" presStyleCnt="0">
        <dgm:presLayoutVars>
          <dgm:dir/>
          <dgm:animLvl val="lvl"/>
          <dgm:resizeHandles val="exact"/>
        </dgm:presLayoutVars>
      </dgm:prSet>
      <dgm:spPr/>
    </dgm:pt>
    <dgm:pt modelId="{642554B3-8927-4DDE-985B-22DBD179E28D}" type="pres">
      <dgm:prSet presAssocID="{5ED9BC75-EC46-41DC-8347-909A28DF0A41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33454D-CDA3-4651-86ED-6E2D6704D7EE}" type="pres">
      <dgm:prSet presAssocID="{222EAC15-2101-44ED-AF43-B158B29E6C69}" presName="parTxOnlySpace" presStyleCnt="0"/>
      <dgm:spPr/>
    </dgm:pt>
    <dgm:pt modelId="{BAE57B19-E4F9-465E-B7C9-CE46C7CB46F4}" type="pres">
      <dgm:prSet presAssocID="{CBB7D066-B411-41EC-8A5A-DF3626C9FE9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71B1F3-1C2E-47CC-9C8F-99CC5381773E}" type="pres">
      <dgm:prSet presAssocID="{378CFAF0-1623-4945-BF9B-257DC180C73E}" presName="parTxOnlySpace" presStyleCnt="0"/>
      <dgm:spPr/>
    </dgm:pt>
    <dgm:pt modelId="{55ABE3D9-CB5E-4350-B130-7D067FCB7BFF}" type="pres">
      <dgm:prSet presAssocID="{33498FEE-C205-48A9-A512-4B4335799980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78EB8D8-A8BF-41E7-A7C7-165CE0533197}" srcId="{BBFDBE20-82A5-48C6-9143-41F6162B9F3A}" destId="{33498FEE-C205-48A9-A512-4B4335799980}" srcOrd="2" destOrd="0" parTransId="{EDB6DC38-9A1D-4C2B-A901-4E59819B788C}" sibTransId="{F2E34C3D-B721-4A4D-A504-63D4A4DC6F8F}"/>
    <dgm:cxn modelId="{7C05B7D5-7DA7-49EE-96CF-83570F5D634A}" type="presOf" srcId="{33498FEE-C205-48A9-A512-4B4335799980}" destId="{55ABE3D9-CB5E-4350-B130-7D067FCB7BFF}" srcOrd="0" destOrd="0" presId="urn:microsoft.com/office/officeart/2005/8/layout/chevron1"/>
    <dgm:cxn modelId="{D8A11891-865B-4868-A92B-083B76ED6869}" type="presOf" srcId="{CBB7D066-B411-41EC-8A5A-DF3626C9FE95}" destId="{BAE57B19-E4F9-465E-B7C9-CE46C7CB46F4}" srcOrd="0" destOrd="0" presId="urn:microsoft.com/office/officeart/2005/8/layout/chevron1"/>
    <dgm:cxn modelId="{7704F375-3DCF-43CF-BC75-CB2CBAD750A3}" srcId="{BBFDBE20-82A5-48C6-9143-41F6162B9F3A}" destId="{5ED9BC75-EC46-41DC-8347-909A28DF0A41}" srcOrd="0" destOrd="0" parTransId="{DBD926AA-C9AC-4A54-9EBC-EA378D41B94A}" sibTransId="{222EAC15-2101-44ED-AF43-B158B29E6C69}"/>
    <dgm:cxn modelId="{5D46E177-649D-4413-B0E8-967D9F44177E}" type="presOf" srcId="{5ED9BC75-EC46-41DC-8347-909A28DF0A41}" destId="{642554B3-8927-4DDE-985B-22DBD179E28D}" srcOrd="0" destOrd="0" presId="urn:microsoft.com/office/officeart/2005/8/layout/chevron1"/>
    <dgm:cxn modelId="{661E5DFD-484D-4307-9856-55D396723761}" srcId="{BBFDBE20-82A5-48C6-9143-41F6162B9F3A}" destId="{CBB7D066-B411-41EC-8A5A-DF3626C9FE95}" srcOrd="1" destOrd="0" parTransId="{9602391F-8911-47BC-8E74-FA3233F283D0}" sibTransId="{378CFAF0-1623-4945-BF9B-257DC180C73E}"/>
    <dgm:cxn modelId="{A831B4AB-4C1A-4847-926D-346AC193AC5C}" type="presOf" srcId="{BBFDBE20-82A5-48C6-9143-41F6162B9F3A}" destId="{97EEBE39-7B80-4A4C-BBC5-89445B87E788}" srcOrd="0" destOrd="0" presId="urn:microsoft.com/office/officeart/2005/8/layout/chevron1"/>
    <dgm:cxn modelId="{4894264F-9CA1-4797-AA07-B6968F8A7A1C}" type="presParOf" srcId="{97EEBE39-7B80-4A4C-BBC5-89445B87E788}" destId="{642554B3-8927-4DDE-985B-22DBD179E28D}" srcOrd="0" destOrd="0" presId="urn:microsoft.com/office/officeart/2005/8/layout/chevron1"/>
    <dgm:cxn modelId="{CCEB2392-CAAC-430A-A1E6-C1892C2FFE22}" type="presParOf" srcId="{97EEBE39-7B80-4A4C-BBC5-89445B87E788}" destId="{2B33454D-CDA3-4651-86ED-6E2D6704D7EE}" srcOrd="1" destOrd="0" presId="urn:microsoft.com/office/officeart/2005/8/layout/chevron1"/>
    <dgm:cxn modelId="{FAA2566D-6724-4760-A69F-8BC744F7E393}" type="presParOf" srcId="{97EEBE39-7B80-4A4C-BBC5-89445B87E788}" destId="{BAE57B19-E4F9-465E-B7C9-CE46C7CB46F4}" srcOrd="2" destOrd="0" presId="urn:microsoft.com/office/officeart/2005/8/layout/chevron1"/>
    <dgm:cxn modelId="{B42673D8-2E0C-4061-8F4A-03A85ABFF251}" type="presParOf" srcId="{97EEBE39-7B80-4A4C-BBC5-89445B87E788}" destId="{4471B1F3-1C2E-47CC-9C8F-99CC5381773E}" srcOrd="3" destOrd="0" presId="urn:microsoft.com/office/officeart/2005/8/layout/chevron1"/>
    <dgm:cxn modelId="{223A3DD1-07A7-46E6-BD7C-75761FAA2019}" type="presParOf" srcId="{97EEBE39-7B80-4A4C-BBC5-89445B87E788}" destId="{55ABE3D9-CB5E-4350-B130-7D067FCB7BF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FDBE20-82A5-48C6-9143-41F6162B9F3A}" type="doc">
      <dgm:prSet loTypeId="urn:microsoft.com/office/officeart/2005/8/layout/chevron1" loCatId="process" qsTypeId="urn:microsoft.com/office/officeart/2005/8/quickstyle/3d4" qsCatId="3D" csTypeId="urn:microsoft.com/office/officeart/2005/8/colors/accent5_2" csCatId="accent5" phldr="1"/>
      <dgm:spPr/>
    </dgm:pt>
    <dgm:pt modelId="{5ED9BC75-EC46-41DC-8347-909A28DF0A41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Authority</a:t>
          </a:r>
        </a:p>
      </dgm:t>
    </dgm:pt>
    <dgm:pt modelId="{DBD926AA-C9AC-4A54-9EBC-EA378D41B94A}" type="parTrans" cxnId="{7704F375-3DCF-43CF-BC75-CB2CBAD750A3}">
      <dgm:prSet/>
      <dgm:spPr/>
      <dgm:t>
        <a:bodyPr/>
        <a:lstStyle/>
        <a:p>
          <a:endParaRPr lang="en-US"/>
        </a:p>
      </dgm:t>
    </dgm:pt>
    <dgm:pt modelId="{222EAC15-2101-44ED-AF43-B158B29E6C69}" type="sibTrans" cxnId="{7704F375-3DCF-43CF-BC75-CB2CBAD750A3}">
      <dgm:prSet/>
      <dgm:spPr/>
      <dgm:t>
        <a:bodyPr/>
        <a:lstStyle/>
        <a:p>
          <a:endParaRPr lang="en-US"/>
        </a:p>
      </dgm:t>
    </dgm:pt>
    <dgm:pt modelId="{CBB7D066-B411-41EC-8A5A-DF3626C9FE95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Create a Face</a:t>
          </a:r>
        </a:p>
      </dgm:t>
    </dgm:pt>
    <dgm:pt modelId="{9602391F-8911-47BC-8E74-FA3233F283D0}" type="parTrans" cxnId="{661E5DFD-484D-4307-9856-55D396723761}">
      <dgm:prSet/>
      <dgm:spPr/>
      <dgm:t>
        <a:bodyPr/>
        <a:lstStyle/>
        <a:p>
          <a:endParaRPr lang="en-US"/>
        </a:p>
      </dgm:t>
    </dgm:pt>
    <dgm:pt modelId="{378CFAF0-1623-4945-BF9B-257DC180C73E}" type="sibTrans" cxnId="{661E5DFD-484D-4307-9856-55D396723761}">
      <dgm:prSet/>
      <dgm:spPr/>
      <dgm:t>
        <a:bodyPr/>
        <a:lstStyle/>
        <a:p>
          <a:endParaRPr lang="en-US"/>
        </a:p>
      </dgm:t>
    </dgm:pt>
    <dgm:pt modelId="{33498FEE-C205-48A9-A512-4B4335799980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Involve All</a:t>
          </a:r>
        </a:p>
      </dgm:t>
    </dgm:pt>
    <dgm:pt modelId="{EDB6DC38-9A1D-4C2B-A901-4E59819B788C}" type="parTrans" cxnId="{F78EB8D8-A8BF-41E7-A7C7-165CE0533197}">
      <dgm:prSet/>
      <dgm:spPr/>
      <dgm:t>
        <a:bodyPr/>
        <a:lstStyle/>
        <a:p>
          <a:endParaRPr lang="en-US"/>
        </a:p>
      </dgm:t>
    </dgm:pt>
    <dgm:pt modelId="{F2E34C3D-B721-4A4D-A504-63D4A4DC6F8F}" type="sibTrans" cxnId="{F78EB8D8-A8BF-41E7-A7C7-165CE0533197}">
      <dgm:prSet/>
      <dgm:spPr/>
      <dgm:t>
        <a:bodyPr/>
        <a:lstStyle/>
        <a:p>
          <a:endParaRPr lang="en-US"/>
        </a:p>
      </dgm:t>
    </dgm:pt>
    <dgm:pt modelId="{97EEBE39-7B80-4A4C-BBC5-89445B87E788}" type="pres">
      <dgm:prSet presAssocID="{BBFDBE20-82A5-48C6-9143-41F6162B9F3A}" presName="Name0" presStyleCnt="0">
        <dgm:presLayoutVars>
          <dgm:dir/>
          <dgm:animLvl val="lvl"/>
          <dgm:resizeHandles val="exact"/>
        </dgm:presLayoutVars>
      </dgm:prSet>
      <dgm:spPr/>
    </dgm:pt>
    <dgm:pt modelId="{642554B3-8927-4DDE-985B-22DBD179E28D}" type="pres">
      <dgm:prSet presAssocID="{5ED9BC75-EC46-41DC-8347-909A28DF0A41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33454D-CDA3-4651-86ED-6E2D6704D7EE}" type="pres">
      <dgm:prSet presAssocID="{222EAC15-2101-44ED-AF43-B158B29E6C69}" presName="parTxOnlySpace" presStyleCnt="0"/>
      <dgm:spPr/>
    </dgm:pt>
    <dgm:pt modelId="{BAE57B19-E4F9-465E-B7C9-CE46C7CB46F4}" type="pres">
      <dgm:prSet presAssocID="{CBB7D066-B411-41EC-8A5A-DF3626C9FE9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71B1F3-1C2E-47CC-9C8F-99CC5381773E}" type="pres">
      <dgm:prSet presAssocID="{378CFAF0-1623-4945-BF9B-257DC180C73E}" presName="parTxOnlySpace" presStyleCnt="0"/>
      <dgm:spPr/>
    </dgm:pt>
    <dgm:pt modelId="{55ABE3D9-CB5E-4350-B130-7D067FCB7BFF}" type="pres">
      <dgm:prSet presAssocID="{33498FEE-C205-48A9-A512-4B4335799980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2DC4A71-2F33-4396-A48F-2B3E07EAE4D0}" type="presOf" srcId="{BBFDBE20-82A5-48C6-9143-41F6162B9F3A}" destId="{97EEBE39-7B80-4A4C-BBC5-89445B87E788}" srcOrd="0" destOrd="0" presId="urn:microsoft.com/office/officeart/2005/8/layout/chevron1"/>
    <dgm:cxn modelId="{F78EB8D8-A8BF-41E7-A7C7-165CE0533197}" srcId="{BBFDBE20-82A5-48C6-9143-41F6162B9F3A}" destId="{33498FEE-C205-48A9-A512-4B4335799980}" srcOrd="2" destOrd="0" parTransId="{EDB6DC38-9A1D-4C2B-A901-4E59819B788C}" sibTransId="{F2E34C3D-B721-4A4D-A504-63D4A4DC6F8F}"/>
    <dgm:cxn modelId="{CD6D0023-8644-420D-B685-C78A15799AC8}" type="presOf" srcId="{CBB7D066-B411-41EC-8A5A-DF3626C9FE95}" destId="{BAE57B19-E4F9-465E-B7C9-CE46C7CB46F4}" srcOrd="0" destOrd="0" presId="urn:microsoft.com/office/officeart/2005/8/layout/chevron1"/>
    <dgm:cxn modelId="{7704F375-3DCF-43CF-BC75-CB2CBAD750A3}" srcId="{BBFDBE20-82A5-48C6-9143-41F6162B9F3A}" destId="{5ED9BC75-EC46-41DC-8347-909A28DF0A41}" srcOrd="0" destOrd="0" parTransId="{DBD926AA-C9AC-4A54-9EBC-EA378D41B94A}" sibTransId="{222EAC15-2101-44ED-AF43-B158B29E6C69}"/>
    <dgm:cxn modelId="{381BFAE6-9685-476F-AF45-2AB39C0FF977}" type="presOf" srcId="{33498FEE-C205-48A9-A512-4B4335799980}" destId="{55ABE3D9-CB5E-4350-B130-7D067FCB7BFF}" srcOrd="0" destOrd="0" presId="urn:microsoft.com/office/officeart/2005/8/layout/chevron1"/>
    <dgm:cxn modelId="{D09EB442-ADAE-4403-B704-3881D4D7E65B}" type="presOf" srcId="{5ED9BC75-EC46-41DC-8347-909A28DF0A41}" destId="{642554B3-8927-4DDE-985B-22DBD179E28D}" srcOrd="0" destOrd="0" presId="urn:microsoft.com/office/officeart/2005/8/layout/chevron1"/>
    <dgm:cxn modelId="{661E5DFD-484D-4307-9856-55D396723761}" srcId="{BBFDBE20-82A5-48C6-9143-41F6162B9F3A}" destId="{CBB7D066-B411-41EC-8A5A-DF3626C9FE95}" srcOrd="1" destOrd="0" parTransId="{9602391F-8911-47BC-8E74-FA3233F283D0}" sibTransId="{378CFAF0-1623-4945-BF9B-257DC180C73E}"/>
    <dgm:cxn modelId="{C90E1376-7E8B-41D5-975F-B7A9BF8E2060}" type="presParOf" srcId="{97EEBE39-7B80-4A4C-BBC5-89445B87E788}" destId="{642554B3-8927-4DDE-985B-22DBD179E28D}" srcOrd="0" destOrd="0" presId="urn:microsoft.com/office/officeart/2005/8/layout/chevron1"/>
    <dgm:cxn modelId="{72A5C181-8D44-4E9A-9895-1283B596C8BC}" type="presParOf" srcId="{97EEBE39-7B80-4A4C-BBC5-89445B87E788}" destId="{2B33454D-CDA3-4651-86ED-6E2D6704D7EE}" srcOrd="1" destOrd="0" presId="urn:microsoft.com/office/officeart/2005/8/layout/chevron1"/>
    <dgm:cxn modelId="{CA5F8D58-5A19-452C-9337-2869C771A47B}" type="presParOf" srcId="{97EEBE39-7B80-4A4C-BBC5-89445B87E788}" destId="{BAE57B19-E4F9-465E-B7C9-CE46C7CB46F4}" srcOrd="2" destOrd="0" presId="urn:microsoft.com/office/officeart/2005/8/layout/chevron1"/>
    <dgm:cxn modelId="{9174C580-0EA7-44BA-B053-8281913AA257}" type="presParOf" srcId="{97EEBE39-7B80-4A4C-BBC5-89445B87E788}" destId="{4471B1F3-1C2E-47CC-9C8F-99CC5381773E}" srcOrd="3" destOrd="0" presId="urn:microsoft.com/office/officeart/2005/8/layout/chevron1"/>
    <dgm:cxn modelId="{77B9E7D3-7518-4485-AB37-795275325FD7}" type="presParOf" srcId="{97EEBE39-7B80-4A4C-BBC5-89445B87E788}" destId="{55ABE3D9-CB5E-4350-B130-7D067FCB7BF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BFDBE20-82A5-48C6-9143-41F6162B9F3A}" type="doc">
      <dgm:prSet loTypeId="urn:microsoft.com/office/officeart/2005/8/layout/chevron1" loCatId="process" qsTypeId="urn:microsoft.com/office/officeart/2005/8/quickstyle/3d4" qsCatId="3D" csTypeId="urn:microsoft.com/office/officeart/2005/8/colors/accent5_2" csCatId="accent5" phldr="1"/>
      <dgm:spPr/>
    </dgm:pt>
    <dgm:pt modelId="{5ED9BC75-EC46-41DC-8347-909A28DF0A41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Create Communication Plan</a:t>
          </a:r>
        </a:p>
      </dgm:t>
    </dgm:pt>
    <dgm:pt modelId="{DBD926AA-C9AC-4A54-9EBC-EA378D41B94A}" type="parTrans" cxnId="{7704F375-3DCF-43CF-BC75-CB2CBAD750A3}">
      <dgm:prSet/>
      <dgm:spPr/>
      <dgm:t>
        <a:bodyPr/>
        <a:lstStyle/>
        <a:p>
          <a:endParaRPr lang="en-US"/>
        </a:p>
      </dgm:t>
    </dgm:pt>
    <dgm:pt modelId="{222EAC15-2101-44ED-AF43-B158B29E6C69}" type="sibTrans" cxnId="{7704F375-3DCF-43CF-BC75-CB2CBAD750A3}">
      <dgm:prSet/>
      <dgm:spPr/>
      <dgm:t>
        <a:bodyPr/>
        <a:lstStyle/>
        <a:p>
          <a:endParaRPr lang="en-US"/>
        </a:p>
      </dgm:t>
    </dgm:pt>
    <dgm:pt modelId="{CBB7D066-B411-41EC-8A5A-DF3626C9FE95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Enablement Program</a:t>
          </a:r>
        </a:p>
      </dgm:t>
    </dgm:pt>
    <dgm:pt modelId="{9602391F-8911-47BC-8E74-FA3233F283D0}" type="parTrans" cxnId="{661E5DFD-484D-4307-9856-55D396723761}">
      <dgm:prSet/>
      <dgm:spPr/>
      <dgm:t>
        <a:bodyPr/>
        <a:lstStyle/>
        <a:p>
          <a:endParaRPr lang="en-US"/>
        </a:p>
      </dgm:t>
    </dgm:pt>
    <dgm:pt modelId="{378CFAF0-1623-4945-BF9B-257DC180C73E}" type="sibTrans" cxnId="{661E5DFD-484D-4307-9856-55D396723761}">
      <dgm:prSet/>
      <dgm:spPr/>
      <dgm:t>
        <a:bodyPr/>
        <a:lstStyle/>
        <a:p>
          <a:endParaRPr lang="en-US"/>
        </a:p>
      </dgm:t>
    </dgm:pt>
    <dgm:pt modelId="{33498FEE-C205-48A9-A512-4B4335799980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Establish Program KPI’s</a:t>
          </a:r>
        </a:p>
      </dgm:t>
    </dgm:pt>
    <dgm:pt modelId="{EDB6DC38-9A1D-4C2B-A901-4E59819B788C}" type="parTrans" cxnId="{F78EB8D8-A8BF-41E7-A7C7-165CE0533197}">
      <dgm:prSet/>
      <dgm:spPr/>
      <dgm:t>
        <a:bodyPr/>
        <a:lstStyle/>
        <a:p>
          <a:endParaRPr lang="en-US"/>
        </a:p>
      </dgm:t>
    </dgm:pt>
    <dgm:pt modelId="{F2E34C3D-B721-4A4D-A504-63D4A4DC6F8F}" type="sibTrans" cxnId="{F78EB8D8-A8BF-41E7-A7C7-165CE0533197}">
      <dgm:prSet/>
      <dgm:spPr/>
      <dgm:t>
        <a:bodyPr/>
        <a:lstStyle/>
        <a:p>
          <a:endParaRPr lang="en-US"/>
        </a:p>
      </dgm:t>
    </dgm:pt>
    <dgm:pt modelId="{97EEBE39-7B80-4A4C-BBC5-89445B87E788}" type="pres">
      <dgm:prSet presAssocID="{BBFDBE20-82A5-48C6-9143-41F6162B9F3A}" presName="Name0" presStyleCnt="0">
        <dgm:presLayoutVars>
          <dgm:dir/>
          <dgm:animLvl val="lvl"/>
          <dgm:resizeHandles val="exact"/>
        </dgm:presLayoutVars>
      </dgm:prSet>
      <dgm:spPr/>
    </dgm:pt>
    <dgm:pt modelId="{642554B3-8927-4DDE-985B-22DBD179E28D}" type="pres">
      <dgm:prSet presAssocID="{5ED9BC75-EC46-41DC-8347-909A28DF0A41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33454D-CDA3-4651-86ED-6E2D6704D7EE}" type="pres">
      <dgm:prSet presAssocID="{222EAC15-2101-44ED-AF43-B158B29E6C69}" presName="parTxOnlySpace" presStyleCnt="0"/>
      <dgm:spPr/>
    </dgm:pt>
    <dgm:pt modelId="{BAE57B19-E4F9-465E-B7C9-CE46C7CB46F4}" type="pres">
      <dgm:prSet presAssocID="{CBB7D066-B411-41EC-8A5A-DF3626C9FE9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71B1F3-1C2E-47CC-9C8F-99CC5381773E}" type="pres">
      <dgm:prSet presAssocID="{378CFAF0-1623-4945-BF9B-257DC180C73E}" presName="parTxOnlySpace" presStyleCnt="0"/>
      <dgm:spPr/>
    </dgm:pt>
    <dgm:pt modelId="{55ABE3D9-CB5E-4350-B130-7D067FCB7BFF}" type="pres">
      <dgm:prSet presAssocID="{33498FEE-C205-48A9-A512-4B4335799980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379113E-7A97-4FA1-A443-696CE8BB06C4}" type="presOf" srcId="{33498FEE-C205-48A9-A512-4B4335799980}" destId="{55ABE3D9-CB5E-4350-B130-7D067FCB7BFF}" srcOrd="0" destOrd="0" presId="urn:microsoft.com/office/officeart/2005/8/layout/chevron1"/>
    <dgm:cxn modelId="{F78EB8D8-A8BF-41E7-A7C7-165CE0533197}" srcId="{BBFDBE20-82A5-48C6-9143-41F6162B9F3A}" destId="{33498FEE-C205-48A9-A512-4B4335799980}" srcOrd="2" destOrd="0" parTransId="{EDB6DC38-9A1D-4C2B-A901-4E59819B788C}" sibTransId="{F2E34C3D-B721-4A4D-A504-63D4A4DC6F8F}"/>
    <dgm:cxn modelId="{8BC8A636-D2BE-4CD3-8FF7-DBFE01D67F9F}" type="presOf" srcId="{CBB7D066-B411-41EC-8A5A-DF3626C9FE95}" destId="{BAE57B19-E4F9-465E-B7C9-CE46C7CB46F4}" srcOrd="0" destOrd="0" presId="urn:microsoft.com/office/officeart/2005/8/layout/chevron1"/>
    <dgm:cxn modelId="{361ADBA4-5623-4F97-925E-C3E49CF9D3C0}" type="presOf" srcId="{5ED9BC75-EC46-41DC-8347-909A28DF0A41}" destId="{642554B3-8927-4DDE-985B-22DBD179E28D}" srcOrd="0" destOrd="0" presId="urn:microsoft.com/office/officeart/2005/8/layout/chevron1"/>
    <dgm:cxn modelId="{7704F375-3DCF-43CF-BC75-CB2CBAD750A3}" srcId="{BBFDBE20-82A5-48C6-9143-41F6162B9F3A}" destId="{5ED9BC75-EC46-41DC-8347-909A28DF0A41}" srcOrd="0" destOrd="0" parTransId="{DBD926AA-C9AC-4A54-9EBC-EA378D41B94A}" sibTransId="{222EAC15-2101-44ED-AF43-B158B29E6C69}"/>
    <dgm:cxn modelId="{4A161683-EB85-4979-8BF3-3B498412E69F}" type="presOf" srcId="{BBFDBE20-82A5-48C6-9143-41F6162B9F3A}" destId="{97EEBE39-7B80-4A4C-BBC5-89445B87E788}" srcOrd="0" destOrd="0" presId="urn:microsoft.com/office/officeart/2005/8/layout/chevron1"/>
    <dgm:cxn modelId="{661E5DFD-484D-4307-9856-55D396723761}" srcId="{BBFDBE20-82A5-48C6-9143-41F6162B9F3A}" destId="{CBB7D066-B411-41EC-8A5A-DF3626C9FE95}" srcOrd="1" destOrd="0" parTransId="{9602391F-8911-47BC-8E74-FA3233F283D0}" sibTransId="{378CFAF0-1623-4945-BF9B-257DC180C73E}"/>
    <dgm:cxn modelId="{8029D976-52F6-49A7-9E37-751D408E3E4C}" type="presParOf" srcId="{97EEBE39-7B80-4A4C-BBC5-89445B87E788}" destId="{642554B3-8927-4DDE-985B-22DBD179E28D}" srcOrd="0" destOrd="0" presId="urn:microsoft.com/office/officeart/2005/8/layout/chevron1"/>
    <dgm:cxn modelId="{866B4E18-8F18-4237-AE3A-470293A18458}" type="presParOf" srcId="{97EEBE39-7B80-4A4C-BBC5-89445B87E788}" destId="{2B33454D-CDA3-4651-86ED-6E2D6704D7EE}" srcOrd="1" destOrd="0" presId="urn:microsoft.com/office/officeart/2005/8/layout/chevron1"/>
    <dgm:cxn modelId="{79BADB8B-D7BF-4EBC-8843-7C9B70EFF4E4}" type="presParOf" srcId="{97EEBE39-7B80-4A4C-BBC5-89445B87E788}" destId="{BAE57B19-E4F9-465E-B7C9-CE46C7CB46F4}" srcOrd="2" destOrd="0" presId="urn:microsoft.com/office/officeart/2005/8/layout/chevron1"/>
    <dgm:cxn modelId="{1EF2BE1E-6028-4D4C-AF65-4927DD93BC4E}" type="presParOf" srcId="{97EEBE39-7B80-4A4C-BBC5-89445B87E788}" destId="{4471B1F3-1C2E-47CC-9C8F-99CC5381773E}" srcOrd="3" destOrd="0" presId="urn:microsoft.com/office/officeart/2005/8/layout/chevron1"/>
    <dgm:cxn modelId="{3563B966-F231-4C28-9BF4-9911EBE0F3B4}" type="presParOf" srcId="{97EEBE39-7B80-4A4C-BBC5-89445B87E788}" destId="{55ABE3D9-CB5E-4350-B130-7D067FCB7BF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BFDBE20-82A5-48C6-9143-41F6162B9F3A}" type="doc">
      <dgm:prSet loTypeId="urn:microsoft.com/office/officeart/2005/8/layout/chevron1" loCatId="process" qsTypeId="urn:microsoft.com/office/officeart/2005/8/quickstyle/3d4" qsCatId="3D" csTypeId="urn:microsoft.com/office/officeart/2005/8/colors/accent5_2" csCatId="accent5" phldr="1"/>
      <dgm:spPr/>
    </dgm:pt>
    <dgm:pt modelId="{5ED9BC75-EC46-41DC-8347-909A28DF0A41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Reusable</a:t>
          </a:r>
          <a:r>
            <a:rPr lang="en-US" dirty="0"/>
            <a:t> </a:t>
          </a:r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Assets</a:t>
          </a:r>
        </a:p>
      </dgm:t>
    </dgm:pt>
    <dgm:pt modelId="{DBD926AA-C9AC-4A54-9EBC-EA378D41B94A}" type="parTrans" cxnId="{7704F375-3DCF-43CF-BC75-CB2CBAD750A3}">
      <dgm:prSet/>
      <dgm:spPr/>
      <dgm:t>
        <a:bodyPr/>
        <a:lstStyle/>
        <a:p>
          <a:endParaRPr lang="en-US"/>
        </a:p>
      </dgm:t>
    </dgm:pt>
    <dgm:pt modelId="{222EAC15-2101-44ED-AF43-B158B29E6C69}" type="sibTrans" cxnId="{7704F375-3DCF-43CF-BC75-CB2CBAD750A3}">
      <dgm:prSet/>
      <dgm:spPr/>
      <dgm:t>
        <a:bodyPr/>
        <a:lstStyle/>
        <a:p>
          <a:endParaRPr lang="en-US"/>
        </a:p>
      </dgm:t>
    </dgm:pt>
    <dgm:pt modelId="{CBB7D066-B411-41EC-8A5A-DF3626C9FE95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Best Practices</a:t>
          </a:r>
        </a:p>
      </dgm:t>
    </dgm:pt>
    <dgm:pt modelId="{9602391F-8911-47BC-8E74-FA3233F283D0}" type="parTrans" cxnId="{661E5DFD-484D-4307-9856-55D396723761}">
      <dgm:prSet/>
      <dgm:spPr/>
      <dgm:t>
        <a:bodyPr/>
        <a:lstStyle/>
        <a:p>
          <a:endParaRPr lang="en-US"/>
        </a:p>
      </dgm:t>
    </dgm:pt>
    <dgm:pt modelId="{378CFAF0-1623-4945-BF9B-257DC180C73E}" type="sibTrans" cxnId="{661E5DFD-484D-4307-9856-55D396723761}">
      <dgm:prSet/>
      <dgm:spPr/>
      <dgm:t>
        <a:bodyPr/>
        <a:lstStyle/>
        <a:p>
          <a:endParaRPr lang="en-US"/>
        </a:p>
      </dgm:t>
    </dgm:pt>
    <dgm:pt modelId="{33498FEE-C205-48A9-A512-4B4335799980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Right Sizing</a:t>
          </a:r>
        </a:p>
      </dgm:t>
    </dgm:pt>
    <dgm:pt modelId="{EDB6DC38-9A1D-4C2B-A901-4E59819B788C}" type="parTrans" cxnId="{F78EB8D8-A8BF-41E7-A7C7-165CE0533197}">
      <dgm:prSet/>
      <dgm:spPr/>
      <dgm:t>
        <a:bodyPr/>
        <a:lstStyle/>
        <a:p>
          <a:endParaRPr lang="en-US"/>
        </a:p>
      </dgm:t>
    </dgm:pt>
    <dgm:pt modelId="{F2E34C3D-B721-4A4D-A504-63D4A4DC6F8F}" type="sibTrans" cxnId="{F78EB8D8-A8BF-41E7-A7C7-165CE0533197}">
      <dgm:prSet/>
      <dgm:spPr/>
      <dgm:t>
        <a:bodyPr/>
        <a:lstStyle/>
        <a:p>
          <a:endParaRPr lang="en-US"/>
        </a:p>
      </dgm:t>
    </dgm:pt>
    <dgm:pt modelId="{97EEBE39-7B80-4A4C-BBC5-89445B87E788}" type="pres">
      <dgm:prSet presAssocID="{BBFDBE20-82A5-48C6-9143-41F6162B9F3A}" presName="Name0" presStyleCnt="0">
        <dgm:presLayoutVars>
          <dgm:dir/>
          <dgm:animLvl val="lvl"/>
          <dgm:resizeHandles val="exact"/>
        </dgm:presLayoutVars>
      </dgm:prSet>
      <dgm:spPr/>
    </dgm:pt>
    <dgm:pt modelId="{642554B3-8927-4DDE-985B-22DBD179E28D}" type="pres">
      <dgm:prSet presAssocID="{5ED9BC75-EC46-41DC-8347-909A28DF0A41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33454D-CDA3-4651-86ED-6E2D6704D7EE}" type="pres">
      <dgm:prSet presAssocID="{222EAC15-2101-44ED-AF43-B158B29E6C69}" presName="parTxOnlySpace" presStyleCnt="0"/>
      <dgm:spPr/>
    </dgm:pt>
    <dgm:pt modelId="{BAE57B19-E4F9-465E-B7C9-CE46C7CB46F4}" type="pres">
      <dgm:prSet presAssocID="{CBB7D066-B411-41EC-8A5A-DF3626C9FE9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71B1F3-1C2E-47CC-9C8F-99CC5381773E}" type="pres">
      <dgm:prSet presAssocID="{378CFAF0-1623-4945-BF9B-257DC180C73E}" presName="parTxOnlySpace" presStyleCnt="0"/>
      <dgm:spPr/>
    </dgm:pt>
    <dgm:pt modelId="{55ABE3D9-CB5E-4350-B130-7D067FCB7BFF}" type="pres">
      <dgm:prSet presAssocID="{33498FEE-C205-48A9-A512-4B4335799980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201B172-F6D1-478C-A91F-538B86A0B11A}" type="presOf" srcId="{CBB7D066-B411-41EC-8A5A-DF3626C9FE95}" destId="{BAE57B19-E4F9-465E-B7C9-CE46C7CB46F4}" srcOrd="0" destOrd="0" presId="urn:microsoft.com/office/officeart/2005/8/layout/chevron1"/>
    <dgm:cxn modelId="{A326EA60-3D36-4015-9561-3E96AF24BA51}" type="presOf" srcId="{5ED9BC75-EC46-41DC-8347-909A28DF0A41}" destId="{642554B3-8927-4DDE-985B-22DBD179E28D}" srcOrd="0" destOrd="0" presId="urn:microsoft.com/office/officeart/2005/8/layout/chevron1"/>
    <dgm:cxn modelId="{15C5FCBD-B92A-4040-933C-CA52AED090CB}" type="presOf" srcId="{33498FEE-C205-48A9-A512-4B4335799980}" destId="{55ABE3D9-CB5E-4350-B130-7D067FCB7BFF}" srcOrd="0" destOrd="0" presId="urn:microsoft.com/office/officeart/2005/8/layout/chevron1"/>
    <dgm:cxn modelId="{F78EB8D8-A8BF-41E7-A7C7-165CE0533197}" srcId="{BBFDBE20-82A5-48C6-9143-41F6162B9F3A}" destId="{33498FEE-C205-48A9-A512-4B4335799980}" srcOrd="2" destOrd="0" parTransId="{EDB6DC38-9A1D-4C2B-A901-4E59819B788C}" sibTransId="{F2E34C3D-B721-4A4D-A504-63D4A4DC6F8F}"/>
    <dgm:cxn modelId="{7704F375-3DCF-43CF-BC75-CB2CBAD750A3}" srcId="{BBFDBE20-82A5-48C6-9143-41F6162B9F3A}" destId="{5ED9BC75-EC46-41DC-8347-909A28DF0A41}" srcOrd="0" destOrd="0" parTransId="{DBD926AA-C9AC-4A54-9EBC-EA378D41B94A}" sibTransId="{222EAC15-2101-44ED-AF43-B158B29E6C69}"/>
    <dgm:cxn modelId="{661E5DFD-484D-4307-9856-55D396723761}" srcId="{BBFDBE20-82A5-48C6-9143-41F6162B9F3A}" destId="{CBB7D066-B411-41EC-8A5A-DF3626C9FE95}" srcOrd="1" destOrd="0" parTransId="{9602391F-8911-47BC-8E74-FA3233F283D0}" sibTransId="{378CFAF0-1623-4945-BF9B-257DC180C73E}"/>
    <dgm:cxn modelId="{87048D88-1DCF-4654-AABA-D48C14EBC113}" type="presOf" srcId="{BBFDBE20-82A5-48C6-9143-41F6162B9F3A}" destId="{97EEBE39-7B80-4A4C-BBC5-89445B87E788}" srcOrd="0" destOrd="0" presId="urn:microsoft.com/office/officeart/2005/8/layout/chevron1"/>
    <dgm:cxn modelId="{6C6E5252-0AE0-4F42-9ED3-777DA9AE4A74}" type="presParOf" srcId="{97EEBE39-7B80-4A4C-BBC5-89445B87E788}" destId="{642554B3-8927-4DDE-985B-22DBD179E28D}" srcOrd="0" destOrd="0" presId="urn:microsoft.com/office/officeart/2005/8/layout/chevron1"/>
    <dgm:cxn modelId="{F003D151-C6C6-4DCE-B5B1-5ADFEEFC81D1}" type="presParOf" srcId="{97EEBE39-7B80-4A4C-BBC5-89445B87E788}" destId="{2B33454D-CDA3-4651-86ED-6E2D6704D7EE}" srcOrd="1" destOrd="0" presId="urn:microsoft.com/office/officeart/2005/8/layout/chevron1"/>
    <dgm:cxn modelId="{FCD03C8B-3CB8-4E15-9D14-772C865A729B}" type="presParOf" srcId="{97EEBE39-7B80-4A4C-BBC5-89445B87E788}" destId="{BAE57B19-E4F9-465E-B7C9-CE46C7CB46F4}" srcOrd="2" destOrd="0" presId="urn:microsoft.com/office/officeart/2005/8/layout/chevron1"/>
    <dgm:cxn modelId="{3D4733B0-09B6-4A21-8B1E-360FCE78BB22}" type="presParOf" srcId="{97EEBE39-7B80-4A4C-BBC5-89445B87E788}" destId="{4471B1F3-1C2E-47CC-9C8F-99CC5381773E}" srcOrd="3" destOrd="0" presId="urn:microsoft.com/office/officeart/2005/8/layout/chevron1"/>
    <dgm:cxn modelId="{571CF423-4BF3-485F-9B38-413D098CE95B}" type="presParOf" srcId="{97EEBE39-7B80-4A4C-BBC5-89445B87E788}" destId="{55ABE3D9-CB5E-4350-B130-7D067FCB7BF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2554B3-8927-4DDE-985B-22DBD179E28D}">
      <dsp:nvSpPr>
        <dsp:cNvPr id="0" name=""/>
        <dsp:cNvSpPr/>
      </dsp:nvSpPr>
      <dsp:spPr>
        <a:xfrm>
          <a:off x="2599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>
              <a:latin typeface="Helvetica" panose="020B0604020202020204" pitchFamily="34" charset="0"/>
              <a:cs typeface="Helvetica" panose="020B0604020202020204" pitchFamily="34" charset="0"/>
            </a:rPr>
            <a:t>Participant &amp; Inputs</a:t>
          </a:r>
        </a:p>
      </dsp:txBody>
      <dsp:txXfrm>
        <a:off x="635986" y="389296"/>
        <a:ext cx="1900162" cy="1266774"/>
      </dsp:txXfrm>
    </dsp:sp>
    <dsp:sp modelId="{BAE57B19-E4F9-465E-B7C9-CE46C7CB46F4}">
      <dsp:nvSpPr>
        <dsp:cNvPr id="0" name=""/>
        <dsp:cNvSpPr/>
      </dsp:nvSpPr>
      <dsp:spPr>
        <a:xfrm>
          <a:off x="2852842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>
              <a:latin typeface="Helvetica" panose="020B0604020202020204" pitchFamily="34" charset="0"/>
              <a:cs typeface="Helvetica" panose="020B0604020202020204" pitchFamily="34" charset="0"/>
            </a:rPr>
            <a:t>Design Thinking</a:t>
          </a:r>
        </a:p>
      </dsp:txBody>
      <dsp:txXfrm>
        <a:off x="3486229" y="389296"/>
        <a:ext cx="1900162" cy="1266774"/>
      </dsp:txXfrm>
    </dsp:sp>
    <dsp:sp modelId="{55ABE3D9-CB5E-4350-B130-7D067FCB7BFF}">
      <dsp:nvSpPr>
        <dsp:cNvPr id="0" name=""/>
        <dsp:cNvSpPr/>
      </dsp:nvSpPr>
      <dsp:spPr>
        <a:xfrm>
          <a:off x="5703085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>
              <a:latin typeface="Helvetica" panose="020B0604020202020204" pitchFamily="34" charset="0"/>
              <a:cs typeface="Helvetica" panose="020B0604020202020204" pitchFamily="34" charset="0"/>
            </a:rPr>
            <a:t>High Level Outputs</a:t>
          </a:r>
        </a:p>
      </dsp:txBody>
      <dsp:txXfrm>
        <a:off x="6336472" y="389296"/>
        <a:ext cx="1900162" cy="12667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2554B3-8927-4DDE-985B-22DBD179E28D}">
      <dsp:nvSpPr>
        <dsp:cNvPr id="0" name=""/>
        <dsp:cNvSpPr/>
      </dsp:nvSpPr>
      <dsp:spPr>
        <a:xfrm>
          <a:off x="2599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45339" rIns="45339" bIns="45339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>
              <a:latin typeface="Helvetica" panose="020B0604020202020204" pitchFamily="34" charset="0"/>
              <a:cs typeface="Helvetica" panose="020B0604020202020204" pitchFamily="34" charset="0"/>
            </a:rPr>
            <a:t>Authority</a:t>
          </a:r>
        </a:p>
      </dsp:txBody>
      <dsp:txXfrm>
        <a:off x="635986" y="389296"/>
        <a:ext cx="1900162" cy="1266774"/>
      </dsp:txXfrm>
    </dsp:sp>
    <dsp:sp modelId="{BAE57B19-E4F9-465E-B7C9-CE46C7CB46F4}">
      <dsp:nvSpPr>
        <dsp:cNvPr id="0" name=""/>
        <dsp:cNvSpPr/>
      </dsp:nvSpPr>
      <dsp:spPr>
        <a:xfrm>
          <a:off x="2852842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45339" rIns="45339" bIns="45339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>
              <a:latin typeface="Helvetica" panose="020B0604020202020204" pitchFamily="34" charset="0"/>
              <a:cs typeface="Helvetica" panose="020B0604020202020204" pitchFamily="34" charset="0"/>
            </a:rPr>
            <a:t>Create a Face</a:t>
          </a:r>
        </a:p>
      </dsp:txBody>
      <dsp:txXfrm>
        <a:off x="3486229" y="389296"/>
        <a:ext cx="1900162" cy="1266774"/>
      </dsp:txXfrm>
    </dsp:sp>
    <dsp:sp modelId="{55ABE3D9-CB5E-4350-B130-7D067FCB7BFF}">
      <dsp:nvSpPr>
        <dsp:cNvPr id="0" name=""/>
        <dsp:cNvSpPr/>
      </dsp:nvSpPr>
      <dsp:spPr>
        <a:xfrm>
          <a:off x="5703085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45339" rIns="45339" bIns="45339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>
              <a:latin typeface="Helvetica" panose="020B0604020202020204" pitchFamily="34" charset="0"/>
              <a:cs typeface="Helvetica" panose="020B0604020202020204" pitchFamily="34" charset="0"/>
            </a:rPr>
            <a:t>Involve All</a:t>
          </a:r>
        </a:p>
      </dsp:txBody>
      <dsp:txXfrm>
        <a:off x="6336472" y="389296"/>
        <a:ext cx="1900162" cy="1266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2554B3-8927-4DDE-985B-22DBD179E28D}">
      <dsp:nvSpPr>
        <dsp:cNvPr id="0" name=""/>
        <dsp:cNvSpPr/>
      </dsp:nvSpPr>
      <dsp:spPr>
        <a:xfrm>
          <a:off x="2599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Helvetica" panose="020B0604020202020204" pitchFamily="34" charset="0"/>
              <a:cs typeface="Helvetica" panose="020B0604020202020204" pitchFamily="34" charset="0"/>
            </a:rPr>
            <a:t>Create Communication Plan</a:t>
          </a:r>
        </a:p>
      </dsp:txBody>
      <dsp:txXfrm>
        <a:off x="635986" y="389296"/>
        <a:ext cx="1900162" cy="1266774"/>
      </dsp:txXfrm>
    </dsp:sp>
    <dsp:sp modelId="{BAE57B19-E4F9-465E-B7C9-CE46C7CB46F4}">
      <dsp:nvSpPr>
        <dsp:cNvPr id="0" name=""/>
        <dsp:cNvSpPr/>
      </dsp:nvSpPr>
      <dsp:spPr>
        <a:xfrm>
          <a:off x="2852842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Helvetica" panose="020B0604020202020204" pitchFamily="34" charset="0"/>
              <a:cs typeface="Helvetica" panose="020B0604020202020204" pitchFamily="34" charset="0"/>
            </a:rPr>
            <a:t>Enablement Program</a:t>
          </a:r>
        </a:p>
      </dsp:txBody>
      <dsp:txXfrm>
        <a:off x="3486229" y="389296"/>
        <a:ext cx="1900162" cy="1266774"/>
      </dsp:txXfrm>
    </dsp:sp>
    <dsp:sp modelId="{55ABE3D9-CB5E-4350-B130-7D067FCB7BFF}">
      <dsp:nvSpPr>
        <dsp:cNvPr id="0" name=""/>
        <dsp:cNvSpPr/>
      </dsp:nvSpPr>
      <dsp:spPr>
        <a:xfrm>
          <a:off x="5703085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Helvetica" panose="020B0604020202020204" pitchFamily="34" charset="0"/>
              <a:cs typeface="Helvetica" panose="020B0604020202020204" pitchFamily="34" charset="0"/>
            </a:rPr>
            <a:t>Establish Program KPI’s</a:t>
          </a:r>
        </a:p>
      </dsp:txBody>
      <dsp:txXfrm>
        <a:off x="6336472" y="389296"/>
        <a:ext cx="1900162" cy="12667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2554B3-8927-4DDE-985B-22DBD179E28D}">
      <dsp:nvSpPr>
        <dsp:cNvPr id="0" name=""/>
        <dsp:cNvSpPr/>
      </dsp:nvSpPr>
      <dsp:spPr>
        <a:xfrm>
          <a:off x="2599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>
              <a:latin typeface="Helvetica" panose="020B0604020202020204" pitchFamily="34" charset="0"/>
              <a:cs typeface="Helvetica" panose="020B0604020202020204" pitchFamily="34" charset="0"/>
            </a:rPr>
            <a:t>Reusable</a:t>
          </a:r>
          <a:r>
            <a:rPr lang="en-US" sz="3200" kern="1200" dirty="0"/>
            <a:t> </a:t>
          </a:r>
          <a:r>
            <a:rPr lang="en-US" sz="3200" kern="1200" dirty="0">
              <a:latin typeface="Helvetica" panose="020B0604020202020204" pitchFamily="34" charset="0"/>
              <a:cs typeface="Helvetica" panose="020B0604020202020204" pitchFamily="34" charset="0"/>
            </a:rPr>
            <a:t>Assets</a:t>
          </a:r>
        </a:p>
      </dsp:txBody>
      <dsp:txXfrm>
        <a:off x="635986" y="389296"/>
        <a:ext cx="1900162" cy="1266774"/>
      </dsp:txXfrm>
    </dsp:sp>
    <dsp:sp modelId="{BAE57B19-E4F9-465E-B7C9-CE46C7CB46F4}">
      <dsp:nvSpPr>
        <dsp:cNvPr id="0" name=""/>
        <dsp:cNvSpPr/>
      </dsp:nvSpPr>
      <dsp:spPr>
        <a:xfrm>
          <a:off x="2852842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>
              <a:latin typeface="Helvetica" panose="020B0604020202020204" pitchFamily="34" charset="0"/>
              <a:cs typeface="Helvetica" panose="020B0604020202020204" pitchFamily="34" charset="0"/>
            </a:rPr>
            <a:t>Best Practices</a:t>
          </a:r>
        </a:p>
      </dsp:txBody>
      <dsp:txXfrm>
        <a:off x="3486229" y="389296"/>
        <a:ext cx="1900162" cy="1266774"/>
      </dsp:txXfrm>
    </dsp:sp>
    <dsp:sp modelId="{55ABE3D9-CB5E-4350-B130-7D067FCB7BFF}">
      <dsp:nvSpPr>
        <dsp:cNvPr id="0" name=""/>
        <dsp:cNvSpPr/>
      </dsp:nvSpPr>
      <dsp:spPr>
        <a:xfrm>
          <a:off x="5703085" y="389296"/>
          <a:ext cx="3166936" cy="126677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>
              <a:latin typeface="Helvetica" panose="020B0604020202020204" pitchFamily="34" charset="0"/>
              <a:cs typeface="Helvetica" panose="020B0604020202020204" pitchFamily="34" charset="0"/>
            </a:rPr>
            <a:t>Right Sizing</a:t>
          </a:r>
        </a:p>
      </dsp:txBody>
      <dsp:txXfrm>
        <a:off x="6336472" y="389296"/>
        <a:ext cx="1900162" cy="12667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Transformation to Enterprise DevOps culture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Onboard </a:t>
            </a:r>
            <a:r>
              <a:rPr lang="en-US" dirty="0"/>
              <a:t>Parallel Release Trains</a:t>
            </a:r>
          </a:p>
          <a:p>
            <a:r>
              <a:rPr lang="en-US" dirty="0"/>
              <a:t>Apply Intake Process</a:t>
            </a:r>
          </a:p>
          <a:p>
            <a:r>
              <a:rPr lang="en-US" dirty="0"/>
              <a:t>Support, Monitor and Manage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Scale Out DevOps </a:t>
            </a:r>
            <a:r>
              <a:rPr lang="en-US" dirty="0" smtClean="0"/>
              <a:t>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66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 would like to thank you Mr. Sunil </a:t>
            </a:r>
            <a:r>
              <a:rPr lang="en-US" dirty="0" smtClean="0"/>
              <a:t>Joshi</a:t>
            </a:r>
          </a:p>
          <a:p>
            <a:r>
              <a:rPr lang="en-US" dirty="0" smtClean="0"/>
              <a:t>https</a:t>
            </a:r>
            <a:r>
              <a:rPr lang="en-US" dirty="0"/>
              <a:t>://devops.com/six-step-approach-enterprise-devops-transformation/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Transformation to Enterprise DevOps culture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 smtClean="0"/>
              <a:t>DevOps People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Transformation to Enterprise DevOps </a:t>
            </a:r>
            <a:r>
              <a:rPr lang="en-US" dirty="0" smtClean="0"/>
              <a:t>culture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Organization Structure</a:t>
            </a:r>
          </a:p>
          <a:p>
            <a:r>
              <a:rPr lang="en-US" dirty="0"/>
              <a:t>Legacy Technology Stack</a:t>
            </a:r>
          </a:p>
          <a:p>
            <a:r>
              <a:rPr lang="en-US" dirty="0"/>
              <a:t>Organization Culture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Constraints of Large Enterprise :: DevOps </a:t>
            </a:r>
            <a:r>
              <a:rPr lang="en-US" dirty="0" smtClean="0"/>
              <a:t>Transformation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319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to Enterprise DevOps culture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r>
              <a:rPr lang="en-US" dirty="0"/>
              <a:t>Executives do not like terms such as “Transformation” </a:t>
            </a:r>
          </a:p>
          <a:p>
            <a:r>
              <a:rPr lang="en-US" dirty="0"/>
              <a:t>Somehow it is often interpreted as:</a:t>
            </a:r>
          </a:p>
          <a:p>
            <a:pPr lvl="1"/>
            <a:r>
              <a:rPr lang="en-US" dirty="0"/>
              <a:t>Cost Cutting or</a:t>
            </a:r>
          </a:p>
          <a:p>
            <a:pPr lvl="1"/>
            <a:r>
              <a:rPr lang="en-US" dirty="0"/>
              <a:t>Resource Realignment or</a:t>
            </a:r>
          </a:p>
          <a:p>
            <a:pPr lvl="1"/>
            <a:r>
              <a:rPr lang="en-US" dirty="0"/>
              <a:t>Outsourcing</a:t>
            </a:r>
          </a:p>
          <a:p>
            <a:r>
              <a:rPr lang="en-US" dirty="0"/>
              <a:t>Why organizations are pushing to be DevOps</a:t>
            </a:r>
          </a:p>
          <a:p>
            <a:r>
              <a:rPr lang="en-US" dirty="0"/>
              <a:t>The intent is to transform the way solutions are being delivered today and to do it faster, cheaper and better</a:t>
            </a:r>
          </a:p>
          <a:p>
            <a:r>
              <a:rPr lang="en-US" dirty="0"/>
              <a:t>The techniques of Agile and DevOps have been successfully implemented in many large and small organizations to enable those outcomes</a:t>
            </a:r>
          </a:p>
          <a:p>
            <a:r>
              <a:rPr lang="en-US" dirty="0"/>
              <a:t>Look in to  the approach that worked quite well for most enterprises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03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to Enterprise DevOps culture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Participants should absolutely include all the towers that make up the solution delivery</a:t>
            </a:r>
          </a:p>
          <a:p>
            <a:r>
              <a:rPr lang="en-US" dirty="0"/>
              <a:t>Design Thinking : It is a great method; it leverages the expertise of all stakeholders, enables them to come to a common understanding</a:t>
            </a:r>
          </a:p>
          <a:p>
            <a:r>
              <a:rPr lang="en-US" dirty="0"/>
              <a:t>High Level Output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Initial Planning for Enterprise Readiness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891533118"/>
              </p:ext>
            </p:extLst>
          </p:nvPr>
        </p:nvGraphicFramePr>
        <p:xfrm>
          <a:off x="1287379" y="3306430"/>
          <a:ext cx="8872621" cy="2045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2677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to Enterprise DevOps culture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At the right organizational level and enterprise authority</a:t>
            </a:r>
          </a:p>
          <a:p>
            <a:r>
              <a:rPr lang="en-US" dirty="0"/>
              <a:t>Create a Face: It has to be led by an enterprise leader who has the support and buy-in from all the towers</a:t>
            </a:r>
          </a:p>
          <a:p>
            <a:r>
              <a:rPr lang="en-US" dirty="0"/>
              <a:t> Active Participant from All Towers of Delivery &amp; Participants must be chosen wisely</a:t>
            </a:r>
          </a:p>
          <a:p>
            <a:r>
              <a:rPr lang="en-US" dirty="0"/>
              <a:t>These phases help concrete the vision and strategies of organization and help in setup the best practices to support cultural movement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Establish a DevOps Center of </a:t>
            </a:r>
            <a:r>
              <a:rPr lang="en-US" dirty="0" smtClean="0"/>
              <a:t>Excellence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839097270"/>
              </p:ext>
            </p:extLst>
          </p:nvPr>
        </p:nvGraphicFramePr>
        <p:xfrm>
          <a:off x="1501428" y="3810000"/>
          <a:ext cx="8872621" cy="2045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1851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to Enterprise DevOps culture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Agile and DevOps, practitioners’ roles and responsibilities will change</a:t>
            </a:r>
          </a:p>
          <a:p>
            <a:r>
              <a:rPr lang="en-US" dirty="0"/>
              <a:t>Need awareness, enablement and empowerment to succeed</a:t>
            </a:r>
          </a:p>
          <a:p>
            <a:r>
              <a:rPr lang="en-US" dirty="0"/>
              <a:t>KPIs must shift from individual metrics to holistic customer business outcomes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Establish Program </a:t>
            </a:r>
            <a:r>
              <a:rPr lang="en-US" dirty="0" smtClean="0"/>
              <a:t>Governance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120584145"/>
              </p:ext>
            </p:extLst>
          </p:nvPr>
        </p:nvGraphicFramePr>
        <p:xfrm>
          <a:off x="1062789" y="2964657"/>
          <a:ext cx="8872621" cy="2045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9026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to Enterprise DevOps culture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DevOps SME’s conduct in-take workshops for Scrum Teams</a:t>
            </a:r>
          </a:p>
          <a:p>
            <a:r>
              <a:rPr lang="en-US" dirty="0"/>
              <a:t>Automation scripts, Infrastructure assets</a:t>
            </a:r>
          </a:p>
          <a:p>
            <a:r>
              <a:rPr lang="en-US" dirty="0"/>
              <a:t>Test Automation, Branching and Merging &amp; Lessons Learned</a:t>
            </a:r>
          </a:p>
          <a:p>
            <a:r>
              <a:rPr lang="en-US" dirty="0"/>
              <a:t>Fit for purpose tool selection and Application Criticality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Establish Project In-take Process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215838209"/>
              </p:ext>
            </p:extLst>
          </p:nvPr>
        </p:nvGraphicFramePr>
        <p:xfrm>
          <a:off x="1263768" y="3581400"/>
          <a:ext cx="8872621" cy="2045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2122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to Enterprise DevOps culture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Value stream-mapping exercise</a:t>
            </a:r>
          </a:p>
          <a:p>
            <a:r>
              <a:rPr lang="en-US" dirty="0"/>
              <a:t>Level of detail necessary:</a:t>
            </a:r>
          </a:p>
          <a:p>
            <a:pPr lvl="1"/>
            <a:r>
              <a:rPr lang="en-US" dirty="0"/>
              <a:t>To identify end to end as-is process, tooling, manual and automated processes</a:t>
            </a:r>
          </a:p>
          <a:p>
            <a:pPr lvl="1"/>
            <a:r>
              <a:rPr lang="en-US" dirty="0"/>
              <a:t>And skills and people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Identify and Initiate Pilots</a:t>
            </a:r>
          </a:p>
        </p:txBody>
      </p:sp>
    </p:spTree>
    <p:extLst>
      <p:ext uri="{BB962C8B-B14F-4D97-AF65-F5344CB8AC3E}">
        <p14:creationId xmlns:p14="http://schemas.microsoft.com/office/powerpoint/2010/main" val="3507736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13</TotalTime>
  <Words>403</Words>
  <Application>Microsoft Office PowerPoint</Application>
  <PresentationFormat>Widescreen</PresentationFormat>
  <Paragraphs>73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Transformation to Enterprise DevOps culture</vt:lpstr>
      <vt:lpstr>Transformation to Enterprise DevOps culture</vt:lpstr>
      <vt:lpstr>Transformation to Enterprise DevOps culture</vt:lpstr>
      <vt:lpstr>Transformation to Enterprise DevOps culture</vt:lpstr>
      <vt:lpstr>Transformation to Enterprise DevOps culture</vt:lpstr>
      <vt:lpstr>Transformation to Enterprise DevOps culture</vt:lpstr>
      <vt:lpstr>Transformation to Enterprise DevOps culture</vt:lpstr>
      <vt:lpstr>Transformation to Enterprise DevOps culture</vt:lpstr>
      <vt:lpstr>References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2</cp:revision>
  <dcterms:created xsi:type="dcterms:W3CDTF">2019-03-26T10:16:09Z</dcterms:created>
  <dcterms:modified xsi:type="dcterms:W3CDTF">2019-03-26T10:29:09Z</dcterms:modified>
</cp:coreProperties>
</file>

<file path=docProps/thumbnail.jpeg>
</file>